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7005E-5509-4995-94A7-4520CC4FD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64D5C-6E99-43FA-B4E2-53C089861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7FD5-6E3E-4563-843A-AE86797B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6FABE-1844-4C2C-AC7B-1CCB96ED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AC7A4-5BFC-415E-A4DC-DE781951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7BA2-C311-407A-B71F-F5AB3322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4CE19-6093-4CCA-AC69-558A39DB0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DAA57-A7A3-4C39-B114-24E1EADA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BD4D5-FCF5-405D-BD82-86227E7F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0F92-FA05-41FE-9440-6C54D846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39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2CECD-3C73-4772-A475-1334F867B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46ACF-C918-481F-AE4E-5880C9F94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74CB6-6FCF-4C53-81AD-3EC22831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408F-4886-452B-AEF6-0C018076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8DEDE-047A-4300-902F-D9319B17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5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3E2F-F211-496B-B5AA-E6C6669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D4E0-E208-4231-B4F1-452696BB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46DE2-C84B-4938-B15E-C67B5E4C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47737-A6D3-476A-BE8C-B0357A76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C30FB-3074-41D1-9138-9ADCC93E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00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19F6-4708-4759-A850-43C9CCA6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DAE8F-E06D-4213-9042-7C217685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77B26-3A03-4FDB-A66B-852AE085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C6490-4803-4DCD-A9B3-3D0C5074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2998C-3748-4072-8F5E-9353F565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1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3E41-3152-4749-96CA-DA4745A6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FE36-0350-473B-AC61-4D1B07BCE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CBF16-2753-4F50-B5D2-6E579D1F0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297C1-23BB-4F4C-9614-DD584DB7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CB465-0384-4A4A-98AB-FF35567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9D27D-8C71-4067-ACF0-E7E5DC0D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3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B022-DF4C-47E2-A98F-A331F076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2988A-358E-455B-82BD-021DC13DA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4BDAA-5B2F-4AF8-916D-8AB50AE99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2F2B3-CF87-426E-8E07-C1282F598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21DFE-2888-4222-99C9-F38B4237F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A0C29-BB46-4091-8BAB-BB16A741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19E99-8D17-4C00-9562-2DC7C902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F654B-6F45-423E-88E2-54E73B06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52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C632-088B-4EFE-ACE0-391E377B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D1AD2-8FC7-4E2F-953D-1DFCD637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54786-62CF-40D0-9556-D5FF75C9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77A90-53D7-4A12-83C9-3040B836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1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9BCD9-F2D8-47F3-9666-83EAE98B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E4C97-F19C-401D-9885-DA15CD81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BF5F2-391F-4346-B7B2-0B6C42F1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27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9021-8568-4DD8-B7B5-D38F8EC63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C99A8-A497-4A29-86C6-85BE4F28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B1B68-82A3-4CF8-BE75-CD10893C5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B60CB-B7A5-41EF-9FD8-7BFA8CC1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E2D69-D5D8-49F4-A324-91FAA46B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DF9E0-E95D-46A4-B3D9-36E0F2F7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40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4F58-B5FF-4F14-B4C4-81ECE2DE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A29E4-55B8-425B-AFCE-19AA388CF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1CA74-34BE-4625-BBDC-EBD87F8E8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9D7DB-E3A5-460E-8F4E-4A282DEC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D1B06-A478-438A-BDD2-A272B0DF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522E0-25D1-4EDC-A47E-05552F5D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70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EA459D-A457-4BED-A167-5AF644109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050B8-0B37-4200-9B42-8FD4F8B20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E901E-B46B-4AEC-8432-BE692C37C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F2EAE-48D7-497A-9EFC-9F9B498D7138}" type="datetimeFigureOut">
              <a:rPr lang="en-IN" smtClean="0"/>
              <a:t>25-01-2022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2D97-9633-4B0C-85EA-FB2B0248D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13243-DC25-416D-82C9-49F71E490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59FC-E447-4A6D-A180-69E21477B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05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3751BB-774F-471F-9C04-CA8748D09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386" y="2036456"/>
            <a:ext cx="6880487" cy="4544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2B1A7B-6F7A-413A-8B3A-22647BA02CF4}"/>
              </a:ext>
            </a:extLst>
          </p:cNvPr>
          <p:cNvSpPr txBox="1"/>
          <p:nvPr/>
        </p:nvSpPr>
        <p:spPr>
          <a:xfrm>
            <a:off x="1484026" y="876335"/>
            <a:ext cx="92866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What are the changes to be made the below code to generate </a:t>
            </a:r>
          </a:p>
          <a:p>
            <a:r>
              <a:rPr lang="en-IN" sz="2800" dirty="0"/>
              <a:t>log table like this in </a:t>
            </a:r>
            <a:r>
              <a:rPr lang="en-IN" sz="2800" dirty="0" err="1"/>
              <a:t>viewon</a:t>
            </a:r>
            <a:endParaRPr lang="en-I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72B170-4126-4CB8-97AC-920DD16D7DAF}"/>
              </a:ext>
            </a:extLst>
          </p:cNvPr>
          <p:cNvSpPr txBox="1"/>
          <p:nvPr/>
        </p:nvSpPr>
        <p:spPr>
          <a:xfrm>
            <a:off x="914400" y="260537"/>
            <a:ext cx="193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u="sng" dirty="0"/>
              <a:t>Question no 1</a:t>
            </a:r>
          </a:p>
        </p:txBody>
      </p:sp>
    </p:spTree>
    <p:extLst>
      <p:ext uri="{BB962C8B-B14F-4D97-AF65-F5344CB8AC3E}">
        <p14:creationId xmlns:p14="http://schemas.microsoft.com/office/powerpoint/2010/main" val="410580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6AA791-402C-4245-AE31-97A0D3D26C49}"/>
              </a:ext>
            </a:extLst>
          </p:cNvPr>
          <p:cNvSpPr/>
          <p:nvPr/>
        </p:nvSpPr>
        <p:spPr>
          <a:xfrm>
            <a:off x="2523344" y="280041"/>
            <a:ext cx="7415135" cy="5854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Download Historical Table Report</a:t>
            </a:r>
            <a:endParaRPr lang="en-IN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smonth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("UID_1618316373773").value;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sday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("UID_1618316366288").value;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syear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("UID_1618316379935").value;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emonth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("UID_1618316377101").value;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eday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("UID_1618316369054").value;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eyear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("UID_1618316382164").value;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date = "$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sday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smonth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syear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"_000000$et"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eday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emonth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eyear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"_000000";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yourfile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"$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dtHT$ftT$fnIot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Log.csv" + date;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"http://IP/rcgi.bin/ParamForm?AST_Param=" +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yourfile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window.open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I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"download"); //downloads the file that was just generated</a:t>
            </a:r>
          </a:p>
        </p:txBody>
      </p:sp>
    </p:spTree>
    <p:extLst>
      <p:ext uri="{BB962C8B-B14F-4D97-AF65-F5344CB8AC3E}">
        <p14:creationId xmlns:p14="http://schemas.microsoft.com/office/powerpoint/2010/main" val="315610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A9CB5A-D660-40D4-988E-895837DF63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91" y="2205164"/>
            <a:ext cx="4706007" cy="398200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19F3A0-1480-4299-8B2C-9C732FF25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992" y="2340076"/>
            <a:ext cx="4626035" cy="32818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FE3A78-82D7-483B-A3BE-EF891EE497BC}"/>
              </a:ext>
            </a:extLst>
          </p:cNvPr>
          <p:cNvSpPr txBox="1"/>
          <p:nvPr/>
        </p:nvSpPr>
        <p:spPr>
          <a:xfrm>
            <a:off x="914400" y="260537"/>
            <a:ext cx="193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u="sng" dirty="0"/>
              <a:t>Question no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8C9DDD-A3CC-4FF5-BF77-609483257B5D}"/>
              </a:ext>
            </a:extLst>
          </p:cNvPr>
          <p:cNvSpPr txBox="1"/>
          <p:nvPr/>
        </p:nvSpPr>
        <p:spPr>
          <a:xfrm>
            <a:off x="274820" y="829269"/>
            <a:ext cx="11917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Instead of 1</a:t>
            </a:r>
            <a:r>
              <a:rPr lang="en-IN" sz="2800" baseline="30000" dirty="0"/>
              <a:t>st</a:t>
            </a:r>
            <a:r>
              <a:rPr lang="en-IN" sz="2800" dirty="0"/>
              <a:t> picture start date, can I add direct calendar to pic the start date in </a:t>
            </a:r>
            <a:r>
              <a:rPr lang="en-IN" sz="2800" dirty="0" err="1"/>
              <a:t>ViewON</a:t>
            </a:r>
            <a:r>
              <a:rPr lang="en-IN" sz="2800" dirty="0"/>
              <a:t>. If its possible how modify the same code </a:t>
            </a:r>
            <a:r>
              <a:rPr lang="en-IN" sz="2800" dirty="0" err="1"/>
              <a:t>plz</a:t>
            </a:r>
            <a:r>
              <a:rPr lang="en-IN" sz="2800" dirty="0"/>
              <a:t> guide.</a:t>
            </a: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8AE2737F-5871-4F2B-8E59-8CFF5E225078}"/>
              </a:ext>
            </a:extLst>
          </p:cNvPr>
          <p:cNvSpPr/>
          <p:nvPr/>
        </p:nvSpPr>
        <p:spPr>
          <a:xfrm>
            <a:off x="3166835" y="1923972"/>
            <a:ext cx="3819669" cy="9541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5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Santhosh Kumar</dc:creator>
  <cp:lastModifiedBy>Santhosh Kumar</cp:lastModifiedBy>
  <cp:revision>2</cp:revision>
  <dcterms:created xsi:type="dcterms:W3CDTF">2022-01-25T13:25:22Z</dcterms:created>
  <dcterms:modified xsi:type="dcterms:W3CDTF">2022-01-25T13:39:14Z</dcterms:modified>
</cp:coreProperties>
</file>